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7" r:id="rId4"/>
    <p:sldId id="274" r:id="rId5"/>
    <p:sldId id="268" r:id="rId6"/>
    <p:sldId id="267" r:id="rId7"/>
    <p:sldId id="270" r:id="rId8"/>
    <p:sldId id="271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netmari.ru/wp-content/uploads/2011/07/%D0%BA%D0%BE%D0%BA%D0%BE%D0%BB%D0%BE%D0%B3%D0%B8%D1%8F-%D1%82%D0%B5%D1%81%D1%82%D1%8B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 деятельность в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Женя\Pictures\1353419081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632848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1753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Интерпретация теста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0007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Тест кратко раскрывает яркие особенности характера и поведения человека.</a:t>
            </a:r>
          </a:p>
          <a:p>
            <a:pPr>
              <a:buNone/>
            </a:pPr>
            <a:r>
              <a:rPr lang="ru-RU" sz="3400" b="1" dirty="0" smtClean="0"/>
              <a:t>1. Твой выбор – Красный.</a:t>
            </a:r>
            <a:r>
              <a:rPr lang="ru-RU" sz="3400" dirty="0" smtClean="0"/>
              <a:t> Ты чрезвычайно упрямая личность. Не в твоем стиле останавливаться на половине пути. В отношениях с людьми ты впадаешь в крайности, прямо и четко обозначая свое к ним отношение. С одними ты мил, любезен и дружелюбен, с другими – груб, резок и нетактичен. Однако друзья уважают тебя за прямолинейность и любят таким, какой ты есть.</a:t>
            </a:r>
          </a:p>
          <a:p>
            <a:pPr>
              <a:buNone/>
            </a:pPr>
            <a:r>
              <a:rPr lang="ru-RU" sz="3400" b="1" dirty="0" smtClean="0"/>
              <a:t>2. Твой выбор – Синий.</a:t>
            </a:r>
            <a:r>
              <a:rPr lang="ru-RU" sz="3400" dirty="0" smtClean="0"/>
              <a:t> Ты благородный и мягкий человек, романтик и мечтатель. Частенько плывешь по течению, потакая своим желаниям. Экстремальные ситуации тебя пугают. Предел мечтаний – покой, гармония и любовь близких. Свои собственные мысли и переживания волнуют тебя больше, чем происходящее вокруг.</a:t>
            </a:r>
          </a:p>
          <a:p>
            <a:pPr>
              <a:buNone/>
            </a:pPr>
            <a:r>
              <a:rPr lang="ru-RU" sz="3400" b="1" dirty="0" smtClean="0"/>
              <a:t>3. Твой выбор – Коричневый.</a:t>
            </a:r>
            <a:r>
              <a:rPr lang="ru-RU" sz="3400" dirty="0" smtClean="0"/>
              <a:t> Ты серьезный и трудолюбивый человек. Не любишь нарушать установленные правила, всегда отвечаешь за свои слова и данные обязательства. Про таких говорят: «Он – честный и порядочный человек». Может быть, тебе немного мешает отсутствие гибкости, широты взглядов и определенной доли фантазии.</a:t>
            </a:r>
          </a:p>
          <a:p>
            <a:pPr>
              <a:buNone/>
            </a:pPr>
            <a:r>
              <a:rPr lang="ru-RU" sz="3400" b="1" dirty="0" smtClean="0"/>
              <a:t>4. Твой выбор – Зеленый.</a:t>
            </a:r>
            <a:r>
              <a:rPr lang="ru-RU" sz="3400" dirty="0" smtClean="0"/>
              <a:t> Ты человек творческий. Необычные вещи, невероятные события привлекают твое внимание. Окружающих людей в тебе привлекает изобретательность, любопытность, широта взглядов и хороший вкус. Тебе не составит труда придумать нестандартный выход из ситуации, дать нетривиальный совет или увлечь друзей оригинальной идеей.</a:t>
            </a:r>
          </a:p>
          <a:p>
            <a:pPr>
              <a:buNone/>
            </a:pPr>
            <a:r>
              <a:rPr lang="ru-RU" sz="3400" b="1" dirty="0" smtClean="0"/>
              <a:t>5. Твой выбор – Серый.</a:t>
            </a:r>
            <a:r>
              <a:rPr lang="ru-RU" sz="3400" dirty="0" smtClean="0"/>
              <a:t> Вера в добро и чистоту помыслов окружающих – вот твои отличительные черты. В этом сквозит некая доля самоуверенности. Иногда ты любишь идти наперекор судьбе и изменять ситуацию в соответствии со своим настроением. Порой можешь сделать все наоборот просто из-за внезапно посетившей тебя вредности. Твоя неразговорчивость частенько воспринимается окружающими как высокомерие.</a:t>
            </a:r>
          </a:p>
          <a:p>
            <a:pPr>
              <a:buNone/>
            </a:pPr>
            <a:r>
              <a:rPr lang="ru-RU" sz="3400" b="1" dirty="0" smtClean="0"/>
              <a:t>6. Твой выбор – Черный.</a:t>
            </a:r>
            <a:r>
              <a:rPr lang="ru-RU" sz="3400" dirty="0" smtClean="0"/>
              <a:t> Маска равнодушного спокойствия частенько надета на твое лицо. Ты изо всех сил пытаешься скрыть от окружающих свои эмоции, опасаясь, что они воспримут это как слабость. Даже если ты шутишь и улыбаешься, никто не может с уверенностью сказать, какие чувства ты испытываешь в этот момент. Закрытость и сдержанность – вот основные принципы, которых ты придерживаешься.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1937"/>
            <a:ext cx="864096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34200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Живой объект     Неживой объект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i="1" dirty="0" smtClean="0">
                <a:solidFill>
                  <a:srgbClr val="7030A0"/>
                </a:solidFill>
              </a:rPr>
              <a:t>КРОКОДИЛ   </a:t>
            </a:r>
            <a:r>
              <a:rPr lang="ru-RU" dirty="0" smtClean="0">
                <a:solidFill>
                  <a:srgbClr val="7030A0"/>
                </a:solidFill>
              </a:rPr>
              <a:t>                     </a:t>
            </a:r>
            <a:r>
              <a:rPr lang="ru-RU" i="1" dirty="0" smtClean="0">
                <a:solidFill>
                  <a:srgbClr val="7030A0"/>
                </a:solidFill>
              </a:rPr>
              <a:t>СТУЛ   </a:t>
            </a:r>
            <a:r>
              <a:rPr lang="ru-RU" dirty="0" smtClean="0">
                <a:solidFill>
                  <a:srgbClr val="7030A0"/>
                </a:solidFill>
              </a:rPr>
              <a:t>             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зеленый                  деревянный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зубастый                   кухонный  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плавающий                 мягкий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368151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ассоциаций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32856"/>
            <a:ext cx="7772400" cy="36361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Предмет: пес + шкаф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предмет: рыба + приказ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стол, самолет, крокодил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1440159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Бином фантазии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Китайская мудрость гласит: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«Если человек думает на год вперёд – пусть он сеет зерно,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если он думает на десять лет вперёд – пусть сажает леса,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если он думает на сто лет вперёд – пусть воспитывает человека».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«Ваши дети – это не Ваши дети: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Они сыновья и дочери самой жизни.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Они пришли посредством Вас, но не от Вас.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 хотя они с Вами, они принадлежат не Вам.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 можете дать им свою любовь,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не Ваши мысли.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 можете дать кров их телам, но не их душам,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Потому что их души живут в завтрашнем доме,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Который Вы не можете посетить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даже в Ваших мечтах.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 можете стремиться  быть такими как они,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 не стремитесь сделать их такими, как Вы,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Потому, что жизнь не движется назад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не задерживается во вчерашнем дне».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К.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Джибран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учит то, что их окружает.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20880" cy="46085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критикуют — он учится осуждать.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высмеивают — он учится быть робким.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к ребенку часто бывают снисходительны — он учится быть терпеливым.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хвалят — он учится оценивать.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ребенок живет с чувством безопасности — он учится верить.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ребенку часто демонстрируют враждебность — он учится драться.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позорят — он учится чувствовать себя виноватым.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подбадривают — он учится уверенности в себе.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с ребенком обычно честны — он учится справедливости.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ребенка часто одобряют — он учится хорошо к себе относиться.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•Если ребенок живет в атмосфере дружбы и чувствует себя нужным — он учится находить в этом мире любовь.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мой взгляд самое важное в жизни: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776864" cy="532859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Наличие денег.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Иметь достойное образование.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Удачно выйти замуж.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Воспитать умных детей.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Иметь своё жильё.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Иметь престижную работу.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Быть нужными людям.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Иметь крепкое здоровье.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Быть любимыми.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Быть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самодостаточными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Много путешествовать.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Вкусно питаться.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Быть эрудированным.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Сделать карьеру.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 Уметь уважать себя.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 Пользоваться авторитетом.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 Добиваться поставленных целей.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Вы знаете о себе, или Сможете ли Вы нарисовать свинью?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7433" r="7433"/>
          <a:stretch>
            <a:fillRect/>
          </a:stretch>
        </p:blipFill>
        <p:spPr bwMode="auto">
          <a:xfrm>
            <a:off x="1763713" y="764705"/>
            <a:ext cx="54864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Японский тест “Мост”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Посмотрите на рисунок. Два малыша не могут попасть друг к другу с одного берега на другой. Помогите детям. Нарисуйте им мостик. Какой цвет вы выберете для этого?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Красный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Синий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Коричневый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Зеленый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Серый</a:t>
            </a:r>
          </a:p>
          <a:p>
            <a:pPr lvl="0">
              <a:buNone/>
            </a:pPr>
            <a:r>
              <a:rPr lang="ru-RU" b="1" dirty="0" smtClean="0"/>
              <a:t>Черный</a:t>
            </a:r>
          </a:p>
        </p:txBody>
      </p:sp>
      <p:pic>
        <p:nvPicPr>
          <p:cNvPr id="4" name="Рисунок 3" descr="http://inetmari.ru/wp-content/uploads/2011/07/%D0%BA%D0%BE%D0%BA%D0%BE%D0%BB%D0%BE%D0%B3%D0%B8%D1%8F-%D1%82%D0%B5%D1%81%D1%82%D1%8B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143248"/>
            <a:ext cx="60007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335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Познавательная деятельность в ДОУ</vt:lpstr>
      <vt:lpstr>Живой объект     Неживой объект             КРОКОДИЛ                        СТУЛ                         зеленый                  деревянный        зубастый                   кухонный        плавающий                 мягкий         </vt:lpstr>
      <vt:lpstr> Предмет: пес + шкаф предмет: рыба + приказ  стол, самолет, крокодил</vt:lpstr>
      <vt:lpstr> Китайская мудрость гласит: «Если человек думает на год вперёд – пусть он сеет зерно, если он думает на десять лет вперёд – пусть сажает леса, если он думает на сто лет вперёд – пусть воспитывает человека». </vt:lpstr>
      <vt:lpstr>«Ваши дети – это не Ваши дети:      Они сыновья и дочери самой жизни.                Они пришли посредством Вас, но не от Вас.       И хотя они с Вами, они принадлежат не Вам.  Вы можете дать им свою любовь,  но не Ваши мысли.  Вы можете дать кров их телам, но не их душам,  Потому что их души живут в завтрашнем доме,  Который Вы не можете посетить  даже в Ваших мечтах.  Вы можете стремиться  быть такими как они,   Но не стремитесь сделать их такими, как Вы,  Потому, что жизнь не движется назад  И не задерживается во вчерашнем дне».                                                                                У К. Джибран</vt:lpstr>
      <vt:lpstr>Детей учит то, что их окружает. </vt:lpstr>
      <vt:lpstr>На мой взгляд самое важное в жизни:  </vt:lpstr>
      <vt:lpstr>Слайд 8</vt:lpstr>
      <vt:lpstr> Японский тест “Мост”  </vt:lpstr>
      <vt:lpstr> Интерпретация теста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Познавательная деятельность в ДОУ</dc:title>
  <dc:creator>Евгений</dc:creator>
  <cp:lastModifiedBy>User</cp:lastModifiedBy>
  <cp:revision>25</cp:revision>
  <dcterms:created xsi:type="dcterms:W3CDTF">2014-02-16T05:36:34Z</dcterms:created>
  <dcterms:modified xsi:type="dcterms:W3CDTF">2014-02-18T04:47:10Z</dcterms:modified>
</cp:coreProperties>
</file>